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C23"/>
    <a:srgbClr val="978A87"/>
    <a:srgbClr val="D7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06" d="100"/>
          <a:sy n="106" d="100"/>
        </p:scale>
        <p:origin x="200"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99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Users/GCI12/Current%20Jobs/_SAPinsider/Events/EMEA%202022/Art/6%20colored%20rules_horiz.png"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file:////Users/GCI12/Current%20Jobs/_SAPinsider/Events/EMEA%202022/Art/Hundertwasserhaus.jpg" TargetMode="External"/><Relationship Id="rId5" Type="http://schemas.openxmlformats.org/officeDocument/2006/relationships/image" Target="../media/image2.jpeg"/><Relationship Id="rId4" Type="http://schemas.openxmlformats.org/officeDocument/2006/relationships/image" Target="file:////Users/GCI12/Current%20Jobs/_SAPinsider/Events/EMEA%202022/Art/EMEA22_Mark.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815455-749F-83E4-F97B-1BAA6172B8B0}"/>
              </a:ext>
            </a:extLst>
          </p:cNvPr>
          <p:cNvSpPr/>
          <p:nvPr userDrawn="1"/>
        </p:nvSpPr>
        <p:spPr>
          <a:xfrm>
            <a:off x="6353706" y="5578209"/>
            <a:ext cx="3337529" cy="5472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0F98CB7-C4F8-7EEB-20BE-5C16CDA95A5E}"/>
              </a:ext>
            </a:extLst>
          </p:cNvPr>
          <p:cNvPicPr>
            <a:picLocks noChangeAspect="1"/>
          </p:cNvPicPr>
          <p:nvPr userDrawn="1"/>
        </p:nvPicPr>
        <p:blipFill>
          <a:blip r:embed="rId3" r:link="rId4">
            <a:extLst>
              <a:ext uri="{28A0092B-C50C-407E-A947-70E740481C1C}">
                <a14:useLocalDpi xmlns:a14="http://schemas.microsoft.com/office/drawing/2010/main" val="0"/>
              </a:ext>
            </a:extLst>
          </a:blip>
          <a:srcRect/>
          <a:stretch>
            <a:fillRect/>
          </a:stretch>
        </p:blipFill>
        <p:spPr>
          <a:xfrm>
            <a:off x="379315" y="469066"/>
            <a:ext cx="2353277" cy="1108517"/>
          </a:xfrm>
          <a:prstGeom prst="rect">
            <a:avLst/>
          </a:prstGeom>
        </p:spPr>
      </p:pic>
      <p:sp>
        <p:nvSpPr>
          <p:cNvPr id="9" name="TextBox 8">
            <a:extLst>
              <a:ext uri="{FF2B5EF4-FFF2-40B4-BE49-F238E27FC236}">
                <a16:creationId xmlns:a16="http://schemas.microsoft.com/office/drawing/2014/main" id="{BFB6FB2A-13E8-F6CC-65C6-BA1A485DD39B}"/>
              </a:ext>
            </a:extLst>
          </p:cNvPr>
          <p:cNvSpPr txBox="1"/>
          <p:nvPr userDrawn="1"/>
        </p:nvSpPr>
        <p:spPr>
          <a:xfrm>
            <a:off x="379314" y="3579604"/>
            <a:ext cx="5113008" cy="338554"/>
          </a:xfrm>
          <a:prstGeom prst="rect">
            <a:avLst/>
          </a:prstGeom>
          <a:noFill/>
        </p:spPr>
        <p:txBody>
          <a:bodyPr wrap="square" lIns="0" tIns="0" rIns="0" bIns="0" rtlCol="0">
            <a:spAutoFit/>
          </a:bodyPr>
          <a:lstStyle>
            <a:defPPr>
              <a:defRPr lang="en-US"/>
            </a:defPPr>
            <a:lvl1pPr>
              <a:defRPr sz="2600" b="1">
                <a:solidFill>
                  <a:schemeClr val="tx1">
                    <a:lumMod val="75000"/>
                    <a:lumOff val="25000"/>
                  </a:schemeClr>
                </a:solidFill>
                <a:latin typeface="Franklin Gothic Medium" panose="020B0603020102020204" pitchFamily="34" charset="0"/>
                <a:ea typeface="Open Sans" pitchFamily="2" charset="0"/>
                <a:cs typeface="Open Sans" pitchFamily="2" charset="0"/>
              </a:defRPr>
            </a:lvl1pPr>
          </a:lstStyle>
          <a:p>
            <a:r>
              <a:rPr lang="en-US" sz="2200" kern="1200" spc="0" baseline="0" dirty="0">
                <a:solidFill>
                  <a:schemeClr val="bg1">
                    <a:lumMod val="50000"/>
                  </a:schemeClr>
                </a:solidFill>
                <a:latin typeface="Assistant" pitchFamily="2" charset="-79"/>
                <a:cs typeface="Assistant" pitchFamily="2" charset="-79"/>
              </a:rPr>
              <a:t>I’M SPEAKING AT</a:t>
            </a:r>
          </a:p>
        </p:txBody>
      </p:sp>
      <p:pic>
        <p:nvPicPr>
          <p:cNvPr id="10" name="Picture 9">
            <a:extLst>
              <a:ext uri="{FF2B5EF4-FFF2-40B4-BE49-F238E27FC236}">
                <a16:creationId xmlns:a16="http://schemas.microsoft.com/office/drawing/2014/main" id="{3FFE7B6E-2C50-1AC1-971D-AD6161AD1E63}"/>
              </a:ext>
            </a:extLst>
          </p:cNvPr>
          <p:cNvPicPr>
            <a:picLocks noChangeAspect="1"/>
          </p:cNvPicPr>
          <p:nvPr userDrawn="1"/>
        </p:nvPicPr>
        <p:blipFill>
          <a:blip r:embed="rId5" r:link="rId6">
            <a:extLst>
              <a:ext uri="{28A0092B-C50C-407E-A947-70E740481C1C}">
                <a14:useLocalDpi xmlns:a14="http://schemas.microsoft.com/office/drawing/2010/main" val="0"/>
              </a:ext>
            </a:extLst>
          </a:blip>
          <a:srcRect t="35" b="35"/>
          <a:stretch>
            <a:fillRect/>
          </a:stretch>
        </p:blipFill>
        <p:spPr>
          <a:xfrm>
            <a:off x="8961121" y="-1"/>
            <a:ext cx="3230880" cy="5609275"/>
          </a:xfrm>
          <a:prstGeom prst="rect">
            <a:avLst/>
          </a:prstGeom>
        </p:spPr>
      </p:pic>
      <p:sp>
        <p:nvSpPr>
          <p:cNvPr id="11" name="TextBox 10">
            <a:extLst>
              <a:ext uri="{FF2B5EF4-FFF2-40B4-BE49-F238E27FC236}">
                <a16:creationId xmlns:a16="http://schemas.microsoft.com/office/drawing/2014/main" id="{FD646F9F-B9D2-A107-5F81-B461CB85EB8A}"/>
              </a:ext>
            </a:extLst>
          </p:cNvPr>
          <p:cNvSpPr txBox="1"/>
          <p:nvPr userDrawn="1"/>
        </p:nvSpPr>
        <p:spPr>
          <a:xfrm>
            <a:off x="6167120" y="2030151"/>
            <a:ext cx="2291080" cy="1307537"/>
          </a:xfrm>
          <a:prstGeom prst="rect">
            <a:avLst/>
          </a:prstGeom>
          <a:noFill/>
        </p:spPr>
        <p:txBody>
          <a:bodyPr wrap="square" rtlCol="0">
            <a:spAutoFit/>
          </a:bodyPr>
          <a:lstStyle>
            <a:defPPr>
              <a:defRPr lang="en-US"/>
            </a:defPPr>
            <a:lvl1pPr>
              <a:lnSpc>
                <a:spcPts val="1600"/>
              </a:lnSpc>
              <a:defRPr sz="1200">
                <a:solidFill>
                  <a:schemeClr val="tx1">
                    <a:lumMod val="75000"/>
                    <a:lumOff val="25000"/>
                  </a:schemeClr>
                </a:solidFill>
                <a:latin typeface="Franklin Gothic Book" panose="020B0503020102020204" pitchFamily="34" charset="0"/>
              </a:defRPr>
            </a:lvl1pPr>
          </a:lstStyle>
          <a:p>
            <a:pPr algn="l"/>
            <a:r>
              <a:rPr lang="en-US" sz="1200" b="0" i="0" kern="1200" dirty="0">
                <a:solidFill>
                  <a:schemeClr val="tx1">
                    <a:lumMod val="75000"/>
                    <a:lumOff val="25000"/>
                  </a:schemeClr>
                </a:solidFill>
                <a:effectLst/>
                <a:latin typeface="Franklin Gothic Book" panose="020B0503020102020204" pitchFamily="34" charset="0"/>
                <a:ea typeface="+mn-ea"/>
                <a:cs typeface="+mn-cs"/>
              </a:rPr>
              <a:t>Join me at </a:t>
            </a:r>
            <a:r>
              <a:rPr lang="en-US" sz="1200" b="0" i="0" kern="1200" dirty="0" err="1">
                <a:solidFill>
                  <a:schemeClr val="tx1">
                    <a:lumMod val="75000"/>
                    <a:lumOff val="25000"/>
                  </a:schemeClr>
                </a:solidFill>
                <a:effectLst/>
                <a:latin typeface="Franklin Gothic Book" panose="020B0503020102020204" pitchFamily="34" charset="0"/>
                <a:ea typeface="+mn-ea"/>
                <a:cs typeface="+mn-cs"/>
              </a:rPr>
              <a:t>SAPinsider</a:t>
            </a:r>
            <a:r>
              <a:rPr lang="en-US" sz="1200" b="0" i="0" kern="1200" dirty="0">
                <a:solidFill>
                  <a:schemeClr val="tx1">
                    <a:lumMod val="75000"/>
                    <a:lumOff val="25000"/>
                  </a:schemeClr>
                </a:solidFill>
                <a:effectLst/>
                <a:latin typeface="Franklin Gothic Book" panose="020B0503020102020204" pitchFamily="34" charset="0"/>
                <a:ea typeface="+mn-ea"/>
                <a:cs typeface="+mn-cs"/>
              </a:rPr>
              <a:t> EMEA 2022, a premier experience home to six distinctive programs that bring together a global community of 800+ SAP users, experts, and partners.</a:t>
            </a:r>
            <a:endParaRPr lang="en-US" b="0" dirty="0">
              <a:effectLst/>
            </a:endParaRPr>
          </a:p>
        </p:txBody>
      </p:sp>
      <p:sp>
        <p:nvSpPr>
          <p:cNvPr id="12" name="TextBox 11">
            <a:extLst>
              <a:ext uri="{FF2B5EF4-FFF2-40B4-BE49-F238E27FC236}">
                <a16:creationId xmlns:a16="http://schemas.microsoft.com/office/drawing/2014/main" id="{A1E10425-5F36-16A8-6F60-C0FB24C97628}"/>
              </a:ext>
            </a:extLst>
          </p:cNvPr>
          <p:cNvSpPr txBox="1"/>
          <p:nvPr userDrawn="1"/>
        </p:nvSpPr>
        <p:spPr>
          <a:xfrm>
            <a:off x="6167120" y="344238"/>
            <a:ext cx="2926080" cy="292388"/>
          </a:xfrm>
          <a:prstGeom prst="rect">
            <a:avLst/>
          </a:prstGeom>
          <a:noFill/>
        </p:spPr>
        <p:txBody>
          <a:bodyPr wrap="square" rtlCol="0">
            <a:spAutoFit/>
          </a:bodyPr>
          <a:lstStyle>
            <a:defPPr>
              <a:defRPr lang="en-US"/>
            </a:defPPr>
            <a:lvl1pPr>
              <a:defRPr sz="1300">
                <a:solidFill>
                  <a:schemeClr val="tx1">
                    <a:lumMod val="75000"/>
                    <a:lumOff val="25000"/>
                  </a:schemeClr>
                </a:solidFill>
                <a:latin typeface="Franklin Gothic Demi" panose="020B0703020102020204" pitchFamily="34" charset="0"/>
                <a:ea typeface="Open Sans" pitchFamily="2" charset="0"/>
                <a:cs typeface="Open Sans" pitchFamily="2" charset="0"/>
              </a:defRPr>
            </a:lvl1pPr>
          </a:lstStyle>
          <a:p>
            <a:r>
              <a:rPr lang="en-US" dirty="0"/>
              <a:t>November 15-17</a:t>
            </a:r>
          </a:p>
        </p:txBody>
      </p:sp>
      <p:sp>
        <p:nvSpPr>
          <p:cNvPr id="13" name="TextBox 12">
            <a:extLst>
              <a:ext uri="{FF2B5EF4-FFF2-40B4-BE49-F238E27FC236}">
                <a16:creationId xmlns:a16="http://schemas.microsoft.com/office/drawing/2014/main" id="{02021400-6A4D-AE7A-C311-CBCA4297A14E}"/>
              </a:ext>
            </a:extLst>
          </p:cNvPr>
          <p:cNvSpPr txBox="1"/>
          <p:nvPr userDrawn="1"/>
        </p:nvSpPr>
        <p:spPr>
          <a:xfrm>
            <a:off x="6167120" y="755353"/>
            <a:ext cx="2926080" cy="292388"/>
          </a:xfrm>
          <a:prstGeom prst="rect">
            <a:avLst/>
          </a:prstGeom>
          <a:noFill/>
        </p:spPr>
        <p:txBody>
          <a:bodyPr wrap="square" rtlCol="0">
            <a:spAutoFit/>
          </a:bodyPr>
          <a:lstStyle>
            <a:defPPr>
              <a:defRPr lang="en-US"/>
            </a:defPPr>
            <a:lvl1pPr>
              <a:defRPr sz="1300">
                <a:solidFill>
                  <a:schemeClr val="tx1">
                    <a:lumMod val="75000"/>
                    <a:lumOff val="25000"/>
                  </a:schemeClr>
                </a:solidFill>
                <a:latin typeface="Franklin Gothic Demi" panose="020B0703020102020204" pitchFamily="34" charset="0"/>
                <a:ea typeface="Open Sans" pitchFamily="2" charset="0"/>
                <a:cs typeface="Open Sans" pitchFamily="2" charset="0"/>
              </a:defRPr>
            </a:lvl1pPr>
          </a:lstStyle>
          <a:p>
            <a:r>
              <a:rPr lang="en-US" dirty="0"/>
              <a:t>Vienna, Austria</a:t>
            </a:r>
          </a:p>
        </p:txBody>
      </p:sp>
      <p:sp>
        <p:nvSpPr>
          <p:cNvPr id="14" name="TextBox 13">
            <a:extLst>
              <a:ext uri="{FF2B5EF4-FFF2-40B4-BE49-F238E27FC236}">
                <a16:creationId xmlns:a16="http://schemas.microsoft.com/office/drawing/2014/main" id="{9AEDCE76-4ABE-0C7D-AED7-5BC092E5E5CE}"/>
              </a:ext>
            </a:extLst>
          </p:cNvPr>
          <p:cNvSpPr txBox="1"/>
          <p:nvPr userDrawn="1"/>
        </p:nvSpPr>
        <p:spPr>
          <a:xfrm>
            <a:off x="6167120" y="1166468"/>
            <a:ext cx="2926080" cy="292388"/>
          </a:xfrm>
          <a:prstGeom prst="rect">
            <a:avLst/>
          </a:prstGeom>
          <a:noFill/>
        </p:spPr>
        <p:txBody>
          <a:bodyPr wrap="square" rtlCol="0">
            <a:spAutoFit/>
          </a:bodyPr>
          <a:lstStyle>
            <a:defPPr>
              <a:defRPr lang="en-US"/>
            </a:defPPr>
            <a:lvl1pPr>
              <a:defRPr sz="1300">
                <a:solidFill>
                  <a:schemeClr val="tx1">
                    <a:lumMod val="75000"/>
                    <a:lumOff val="25000"/>
                  </a:schemeClr>
                </a:solidFill>
                <a:latin typeface="Franklin Gothic Demi" panose="020B0703020102020204" pitchFamily="34" charset="0"/>
                <a:ea typeface="Open Sans" pitchFamily="2" charset="0"/>
                <a:cs typeface="Open Sans" pitchFamily="2" charset="0"/>
              </a:defRPr>
            </a:lvl1pPr>
          </a:lstStyle>
          <a:p>
            <a:r>
              <a:rPr lang="en-US" dirty="0"/>
              <a:t>Three Days </a:t>
            </a:r>
          </a:p>
        </p:txBody>
      </p:sp>
      <p:sp>
        <p:nvSpPr>
          <p:cNvPr id="15" name="TextBox 14">
            <a:extLst>
              <a:ext uri="{FF2B5EF4-FFF2-40B4-BE49-F238E27FC236}">
                <a16:creationId xmlns:a16="http://schemas.microsoft.com/office/drawing/2014/main" id="{5E33B9E6-B072-EC51-ED38-435D95C26002}"/>
              </a:ext>
            </a:extLst>
          </p:cNvPr>
          <p:cNvSpPr txBox="1"/>
          <p:nvPr userDrawn="1"/>
        </p:nvSpPr>
        <p:spPr>
          <a:xfrm>
            <a:off x="6167120" y="1577583"/>
            <a:ext cx="2926080" cy="292388"/>
          </a:xfrm>
          <a:prstGeom prst="rect">
            <a:avLst/>
          </a:prstGeom>
          <a:noFill/>
        </p:spPr>
        <p:txBody>
          <a:bodyPr wrap="square" rtlCol="0">
            <a:spAutoFit/>
          </a:bodyPr>
          <a:lstStyle>
            <a:defPPr>
              <a:defRPr lang="en-US"/>
            </a:defPPr>
            <a:lvl1pPr>
              <a:defRPr sz="1300">
                <a:solidFill>
                  <a:schemeClr val="tx1">
                    <a:lumMod val="75000"/>
                    <a:lumOff val="25000"/>
                  </a:schemeClr>
                </a:solidFill>
                <a:latin typeface="Franklin Gothic Demi" panose="020B0703020102020204" pitchFamily="34" charset="0"/>
                <a:ea typeface="Open Sans" pitchFamily="2" charset="0"/>
                <a:cs typeface="Open Sans" pitchFamily="2" charset="0"/>
              </a:defRPr>
            </a:lvl1pPr>
          </a:lstStyle>
          <a:p>
            <a:r>
              <a:rPr lang="en-US" dirty="0"/>
              <a:t>6 Learning Programs</a:t>
            </a:r>
          </a:p>
        </p:txBody>
      </p:sp>
      <p:cxnSp>
        <p:nvCxnSpPr>
          <p:cNvPr id="17" name="Straight Connector 16">
            <a:extLst>
              <a:ext uri="{FF2B5EF4-FFF2-40B4-BE49-F238E27FC236}">
                <a16:creationId xmlns:a16="http://schemas.microsoft.com/office/drawing/2014/main" id="{B7444F20-B4D5-B166-095A-2ABB973E2C86}"/>
              </a:ext>
            </a:extLst>
          </p:cNvPr>
          <p:cNvCxnSpPr>
            <a:cxnSpLocks/>
          </p:cNvCxnSpPr>
          <p:nvPr userDrawn="1"/>
        </p:nvCxnSpPr>
        <p:spPr>
          <a:xfrm>
            <a:off x="6256655" y="674726"/>
            <a:ext cx="268605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53A9A3-5231-44DF-337C-E4D29E3E2870}"/>
              </a:ext>
            </a:extLst>
          </p:cNvPr>
          <p:cNvCxnSpPr>
            <a:cxnSpLocks/>
          </p:cNvCxnSpPr>
          <p:nvPr userDrawn="1"/>
        </p:nvCxnSpPr>
        <p:spPr>
          <a:xfrm>
            <a:off x="6256655" y="1110510"/>
            <a:ext cx="268605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88B20C-2172-BB15-4660-4A9132238B96}"/>
              </a:ext>
            </a:extLst>
          </p:cNvPr>
          <p:cNvCxnSpPr>
            <a:cxnSpLocks/>
          </p:cNvCxnSpPr>
          <p:nvPr userDrawn="1"/>
        </p:nvCxnSpPr>
        <p:spPr>
          <a:xfrm>
            <a:off x="6256655" y="1552261"/>
            <a:ext cx="268605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29D1C4E-B301-4952-D0A5-F99D22DC1EE6}"/>
              </a:ext>
            </a:extLst>
          </p:cNvPr>
          <p:cNvSpPr txBox="1"/>
          <p:nvPr userDrawn="1"/>
        </p:nvSpPr>
        <p:spPr>
          <a:xfrm>
            <a:off x="6264676" y="5450708"/>
            <a:ext cx="3310254" cy="547283"/>
          </a:xfrm>
          <a:prstGeom prst="rect">
            <a:avLst/>
          </a:prstGeom>
          <a:solidFill>
            <a:srgbClr val="EE7C23"/>
          </a:solidFill>
        </p:spPr>
        <p:txBody>
          <a:bodyPr wrap="square" rtlCol="0" anchor="ctr" anchorCtr="0">
            <a:noAutofit/>
          </a:bodyPr>
          <a:lstStyle>
            <a:defPPr>
              <a:defRPr lang="en-US"/>
            </a:defPPr>
            <a:lvl1pPr>
              <a:defRPr sz="1300">
                <a:solidFill>
                  <a:schemeClr val="tx1">
                    <a:lumMod val="75000"/>
                    <a:lumOff val="25000"/>
                  </a:schemeClr>
                </a:solidFill>
                <a:latin typeface="Franklin Gothic Demi" panose="020B0703020102020204" pitchFamily="34" charset="0"/>
                <a:ea typeface="Open Sans" pitchFamily="2" charset="0"/>
                <a:cs typeface="Open Sans" pitchFamily="2" charset="0"/>
              </a:defRPr>
            </a:lvl1pPr>
          </a:lstStyle>
          <a:p>
            <a:pPr algn="ctr"/>
            <a:r>
              <a:rPr lang="en-US" dirty="0" err="1">
                <a:solidFill>
                  <a:schemeClr val="bg1"/>
                </a:solidFill>
              </a:rPr>
              <a:t>www.sapinsiderevent.com</a:t>
            </a:r>
            <a:r>
              <a:rPr lang="en-US" dirty="0">
                <a:solidFill>
                  <a:schemeClr val="bg1"/>
                </a:solidFill>
              </a:rPr>
              <a:t>/EMEA22</a:t>
            </a:r>
          </a:p>
        </p:txBody>
      </p:sp>
      <p:sp>
        <p:nvSpPr>
          <p:cNvPr id="22" name="TextBox 21">
            <a:extLst>
              <a:ext uri="{FF2B5EF4-FFF2-40B4-BE49-F238E27FC236}">
                <a16:creationId xmlns:a16="http://schemas.microsoft.com/office/drawing/2014/main" id="{290D6D23-FE6D-30E2-060F-AC89C17870E1}"/>
              </a:ext>
            </a:extLst>
          </p:cNvPr>
          <p:cNvSpPr txBox="1"/>
          <p:nvPr userDrawn="1"/>
        </p:nvSpPr>
        <p:spPr>
          <a:xfrm>
            <a:off x="2563574" y="3581880"/>
            <a:ext cx="4038262" cy="981102"/>
          </a:xfrm>
          <a:prstGeom prst="rect">
            <a:avLst/>
          </a:prstGeom>
          <a:noFill/>
        </p:spPr>
        <p:txBody>
          <a:bodyPr wrap="square" lIns="0" tIns="0" rIns="0" bIns="0" rtlCol="0">
            <a:spAutoFit/>
          </a:bodyPr>
          <a:lstStyle>
            <a:defPPr>
              <a:defRPr lang="en-US"/>
            </a:defPPr>
            <a:lvl1pPr>
              <a:defRPr sz="2600" b="1">
                <a:solidFill>
                  <a:schemeClr val="tx1">
                    <a:lumMod val="75000"/>
                    <a:lumOff val="25000"/>
                  </a:schemeClr>
                </a:solidFill>
                <a:latin typeface="Franklin Gothic Medium" panose="020B0603020102020204" pitchFamily="34" charset="0"/>
                <a:ea typeface="Open Sans" pitchFamily="2" charset="0"/>
                <a:cs typeface="Open Sans" pitchFamily="2" charset="0"/>
              </a:defRPr>
            </a:lvl1pPr>
          </a:lstStyle>
          <a:p>
            <a:pPr>
              <a:lnSpc>
                <a:spcPts val="3800"/>
              </a:lnSpc>
            </a:pPr>
            <a:r>
              <a:rPr lang="en-US" sz="3800" dirty="0" err="1">
                <a:solidFill>
                  <a:schemeClr val="tx1"/>
                </a:solidFill>
                <a:latin typeface="Assistant" pitchFamily="2" charset="-79"/>
                <a:cs typeface="Assistant" pitchFamily="2" charset="-79"/>
              </a:rPr>
              <a:t>SAPinsider</a:t>
            </a:r>
            <a:br>
              <a:rPr lang="en-US" sz="3800" dirty="0">
                <a:solidFill>
                  <a:schemeClr val="tx1"/>
                </a:solidFill>
                <a:latin typeface="Assistant" pitchFamily="2" charset="-79"/>
                <a:cs typeface="Assistant" pitchFamily="2" charset="-79"/>
              </a:rPr>
            </a:br>
            <a:r>
              <a:rPr lang="en-US" sz="3800" dirty="0">
                <a:solidFill>
                  <a:schemeClr val="tx1"/>
                </a:solidFill>
                <a:latin typeface="Assistant" pitchFamily="2" charset="-79"/>
                <a:cs typeface="Assistant" pitchFamily="2" charset="-79"/>
              </a:rPr>
              <a:t>EMEA 2022</a:t>
            </a:r>
          </a:p>
        </p:txBody>
      </p:sp>
      <p:pic>
        <p:nvPicPr>
          <p:cNvPr id="3" name="Picture 2">
            <a:extLst>
              <a:ext uri="{FF2B5EF4-FFF2-40B4-BE49-F238E27FC236}">
                <a16:creationId xmlns:a16="http://schemas.microsoft.com/office/drawing/2014/main" id="{E9352F3B-254C-2032-7BC0-1DD5DF89A694}"/>
              </a:ext>
            </a:extLst>
          </p:cNvPr>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347757" y="4522837"/>
            <a:ext cx="10998200" cy="241300"/>
          </a:xfrm>
          <a:prstGeom prst="rect">
            <a:avLst/>
          </a:prstGeom>
        </p:spPr>
      </p:pic>
    </p:spTree>
    <p:extLst>
      <p:ext uri="{BB962C8B-B14F-4D97-AF65-F5344CB8AC3E}">
        <p14:creationId xmlns:p14="http://schemas.microsoft.com/office/powerpoint/2010/main" val="218766281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3706B8-BDC6-CAEB-62D2-6977BB81599D}"/>
              </a:ext>
            </a:extLst>
          </p:cNvPr>
          <p:cNvSpPr txBox="1"/>
          <p:nvPr/>
        </p:nvSpPr>
        <p:spPr>
          <a:xfrm>
            <a:off x="268791" y="5316475"/>
            <a:ext cx="4616029" cy="1107483"/>
          </a:xfrm>
          <a:prstGeom prst="rect">
            <a:avLst/>
          </a:prstGeom>
          <a:noFill/>
        </p:spPr>
        <p:txBody>
          <a:bodyPr wrap="square" rtlCol="0">
            <a:spAutoFit/>
          </a:bodyPr>
          <a:lstStyle>
            <a:defPPr>
              <a:defRPr lang="en-US"/>
            </a:defPPr>
            <a:lvl1pPr>
              <a:lnSpc>
                <a:spcPts val="1600"/>
              </a:lnSpc>
              <a:defRPr sz="1200">
                <a:solidFill>
                  <a:schemeClr val="tx1">
                    <a:lumMod val="75000"/>
                    <a:lumOff val="25000"/>
                  </a:schemeClr>
                </a:solidFill>
                <a:latin typeface="Franklin Gothic Book" panose="020B0503020102020204" pitchFamily="34" charset="0"/>
              </a:defRPr>
            </a:lvl1pPr>
          </a:lstStyle>
          <a:p>
            <a:r>
              <a:rPr lang="en-US" dirty="0">
                <a:cs typeface="Assistant" pitchFamily="2" charset="-79"/>
              </a:rPr>
              <a:t>Replace this text with your session description. Replace this text with your session description. Replace this text with your session description. Replace this text with your session description. Replace this text with your session description. Replace this text with your session description. Replace this text with your session description.</a:t>
            </a:r>
          </a:p>
        </p:txBody>
      </p:sp>
      <p:sp>
        <p:nvSpPr>
          <p:cNvPr id="5" name="TextBox 4">
            <a:extLst>
              <a:ext uri="{FF2B5EF4-FFF2-40B4-BE49-F238E27FC236}">
                <a16:creationId xmlns:a16="http://schemas.microsoft.com/office/drawing/2014/main" id="{D99D7989-EC6E-8161-0322-C3919A139FCA}"/>
              </a:ext>
            </a:extLst>
          </p:cNvPr>
          <p:cNvSpPr txBox="1"/>
          <p:nvPr/>
        </p:nvSpPr>
        <p:spPr>
          <a:xfrm>
            <a:off x="268792" y="4965375"/>
            <a:ext cx="3026664" cy="300210"/>
          </a:xfrm>
          <a:prstGeom prst="rect">
            <a:avLst/>
          </a:prstGeom>
          <a:noFill/>
        </p:spPr>
        <p:txBody>
          <a:bodyPr wrap="square" rtlCol="0">
            <a:spAutoFit/>
          </a:bodyPr>
          <a:lstStyle>
            <a:defPPr>
              <a:defRPr lang="en-US"/>
            </a:defPPr>
            <a:lvl1pPr>
              <a:lnSpc>
                <a:spcPts val="1600"/>
              </a:lnSpc>
              <a:defRPr sz="1200">
                <a:solidFill>
                  <a:schemeClr val="tx1">
                    <a:lumMod val="75000"/>
                    <a:lumOff val="25000"/>
                  </a:schemeClr>
                </a:solidFill>
                <a:latin typeface="Franklin Gothic Book" panose="020B0503020102020204" pitchFamily="34" charset="0"/>
              </a:defRPr>
            </a:lvl1pPr>
          </a:lstStyle>
          <a:p>
            <a:r>
              <a:rPr lang="en-US" sz="1600" b="1" dirty="0">
                <a:latin typeface="Franklin Gothic Demi" panose="020B0603020102020204" pitchFamily="34" charset="0"/>
                <a:cs typeface="Assistant" pitchFamily="2" charset="-79"/>
              </a:rPr>
              <a:t>Your Session Title Goes Here</a:t>
            </a:r>
          </a:p>
        </p:txBody>
      </p:sp>
    </p:spTree>
    <p:extLst>
      <p:ext uri="{BB962C8B-B14F-4D97-AF65-F5344CB8AC3E}">
        <p14:creationId xmlns:p14="http://schemas.microsoft.com/office/powerpoint/2010/main" val="1759405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4E2F96BDB6254BBAA46356250420BF" ma:contentTypeVersion="14" ma:contentTypeDescription="Create a new document." ma:contentTypeScope="" ma:versionID="3f2cf99e77cdeec9564f718dd1d87acd">
  <xsd:schema xmlns:xsd="http://www.w3.org/2001/XMLSchema" xmlns:xs="http://www.w3.org/2001/XMLSchema" xmlns:p="http://schemas.microsoft.com/office/2006/metadata/properties" xmlns:ns2="eb95d89b-4040-4c31-992c-8c045563b91a" xmlns:ns3="fd9d49f3-415e-452c-8472-0a02f01f2265" targetNamespace="http://schemas.microsoft.com/office/2006/metadata/properties" ma:root="true" ma:fieldsID="5a794787ecc5132a5fd062d51c6e7c6d" ns2:_="" ns3:_="">
    <xsd:import namespace="eb95d89b-4040-4c31-992c-8c045563b91a"/>
    <xsd:import namespace="fd9d49f3-415e-452c-8472-0a02f01f22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5d89b-4040-4c31-992c-8c045563b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4afc3a3-b254-43b3-a3c4-da61034c1cf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9d49f3-415e-452c-8472-0a02f01f22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c7fa693-af8a-4f22-8e21-ff6159cd0572}" ma:internalName="TaxCatchAll" ma:showField="CatchAllData" ma:web="fd9d49f3-415e-452c-8472-0a02f01f22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9d49f3-415e-452c-8472-0a02f01f2265" xsi:nil="true"/>
    <lcf76f155ced4ddcb4097134ff3c332f xmlns="eb95d89b-4040-4c31-992c-8c045563b9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F4A0D1-B30B-48E3-9AF0-43620D06D3F2}">
  <ds:schemaRefs>
    <ds:schemaRef ds:uri="http://schemas.microsoft.com/sharepoint/v3/contenttype/forms"/>
  </ds:schemaRefs>
</ds:datastoreItem>
</file>

<file path=customXml/itemProps2.xml><?xml version="1.0" encoding="utf-8"?>
<ds:datastoreItem xmlns:ds="http://schemas.openxmlformats.org/officeDocument/2006/customXml" ds:itemID="{FFE40646-D2E2-48C1-B39D-0F07C9183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95d89b-4040-4c31-992c-8c045563b91a"/>
    <ds:schemaRef ds:uri="fd9d49f3-415e-452c-8472-0a02f01f2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BFC5FB-F4AE-43FA-8F6E-AB9341EB6C16}">
  <ds:schemaRefs>
    <ds:schemaRef ds:uri="http://schemas.microsoft.com/office/2006/metadata/properties"/>
    <ds:schemaRef ds:uri="http://schemas.microsoft.com/office/infopath/2007/PartnerControls"/>
    <ds:schemaRef ds:uri="fd9d49f3-415e-452c-8472-0a02f01f2265"/>
    <ds:schemaRef ds:uri="eb95d89b-4040-4c31-992c-8c045563b91a"/>
  </ds:schemaRefs>
</ds:datastoreItem>
</file>

<file path=docProps/app.xml><?xml version="1.0" encoding="utf-8"?>
<Properties xmlns="http://schemas.openxmlformats.org/officeDocument/2006/extended-properties" xmlns:vt="http://schemas.openxmlformats.org/officeDocument/2006/docPropsVTypes">
  <TotalTime>68</TotalTime>
  <Words>61</Words>
  <Application>Microsoft Macintosh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Assistant</vt:lpstr>
      <vt:lpstr>Calibri</vt:lpstr>
      <vt:lpstr>Franklin Gothic Book</vt:lpstr>
      <vt:lpstr>Franklin Gothic Demi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Malina Jacobowitz</dc:creator>
  <cp:lastModifiedBy>Groff Creative</cp:lastModifiedBy>
  <cp:revision>18</cp:revision>
  <dcterms:created xsi:type="dcterms:W3CDTF">2022-08-24T12:40:29Z</dcterms:created>
  <dcterms:modified xsi:type="dcterms:W3CDTF">2022-09-02T13:25:44Z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0x010100704E2F96BDB6254BBAA46356250420BF</vt:lpwstr>
  </property>
  <property fmtid="{D5CDD505-2E9C-101B-9397-08002B2CF9AE}" pid="3" name="MediaServiceImageTags">
    <vt:lpwstr/>
  </property>
</Properties>
</file>