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8A87"/>
    <a:srgbClr val="D7EE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B78903-56A8-4138-BDBE-EE03EDBF330B}" v="1" dt="2022-09-01T21:34:30.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5987" autoAdjust="0"/>
    <p:restoredTop sz="94660"/>
  </p:normalViewPr>
  <p:slideViewPr>
    <p:cSldViewPr snapToGrid="0">
      <p:cViewPr varScale="1">
        <p:scale>
          <a:sx n="115" d="100"/>
          <a:sy n="115" d="100"/>
        </p:scale>
        <p:origin x="3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lina Jacobowitz" userId="f535073c-f8ec-423f-9764-6edf1b51ff6e" providerId="ADAL" clId="{C2B78903-56A8-4138-BDBE-EE03EDBF330B}"/>
    <pc:docChg chg="custSel modSld modMainMaster">
      <pc:chgData name="Malina Jacobowitz" userId="f535073c-f8ec-423f-9764-6edf1b51ff6e" providerId="ADAL" clId="{C2B78903-56A8-4138-BDBE-EE03EDBF330B}" dt="2022-09-01T21:34:57.256" v="65" actId="478"/>
      <pc:docMkLst>
        <pc:docMk/>
      </pc:docMkLst>
      <pc:sldChg chg="modSp mod">
        <pc:chgData name="Malina Jacobowitz" userId="f535073c-f8ec-423f-9764-6edf1b51ff6e" providerId="ADAL" clId="{C2B78903-56A8-4138-BDBE-EE03EDBF330B}" dt="2022-09-01T21:34:04.897" v="31" actId="20577"/>
        <pc:sldMkLst>
          <pc:docMk/>
          <pc:sldMk cId="1759405408" sldId="256"/>
        </pc:sldMkLst>
        <pc:spChg chg="mod">
          <ac:chgData name="Malina Jacobowitz" userId="f535073c-f8ec-423f-9764-6edf1b51ff6e" providerId="ADAL" clId="{C2B78903-56A8-4138-BDBE-EE03EDBF330B}" dt="2022-09-01T21:34:04.897" v="31" actId="20577"/>
          <ac:spMkLst>
            <pc:docMk/>
            <pc:sldMk cId="1759405408" sldId="256"/>
            <ac:spMk id="23" creationId="{0BDB0EB4-A013-CA03-0992-030C9932F473}"/>
          </ac:spMkLst>
        </pc:spChg>
      </pc:sldChg>
      <pc:sldMasterChg chg="addSp delSp modSp mod">
        <pc:chgData name="Malina Jacobowitz" userId="f535073c-f8ec-423f-9764-6edf1b51ff6e" providerId="ADAL" clId="{C2B78903-56A8-4138-BDBE-EE03EDBF330B}" dt="2022-09-01T21:34:57.256" v="65" actId="478"/>
        <pc:sldMasterMkLst>
          <pc:docMk/>
          <pc:sldMasterMk cId="2187662814" sldId="2147483648"/>
        </pc:sldMasterMkLst>
        <pc:spChg chg="mod">
          <ac:chgData name="Malina Jacobowitz" userId="f535073c-f8ec-423f-9764-6edf1b51ff6e" providerId="ADAL" clId="{C2B78903-56A8-4138-BDBE-EE03EDBF330B}" dt="2022-09-01T21:34:19.491" v="47" actId="14100"/>
          <ac:spMkLst>
            <pc:docMk/>
            <pc:sldMasterMk cId="2187662814" sldId="2147483648"/>
            <ac:spMk id="9" creationId="{BFB6FB2A-13E8-F6CC-65C6-BA1A485DD39B}"/>
          </ac:spMkLst>
        </pc:spChg>
        <pc:picChg chg="add mod ord">
          <ac:chgData name="Malina Jacobowitz" userId="f535073c-f8ec-423f-9764-6edf1b51ff6e" providerId="ADAL" clId="{C2B78903-56A8-4138-BDBE-EE03EDBF330B}" dt="2022-09-01T21:34:55.990" v="64" actId="167"/>
          <ac:picMkLst>
            <pc:docMk/>
            <pc:sldMasterMk cId="2187662814" sldId="2147483648"/>
            <ac:picMk id="3" creationId="{E2DD420E-A8B7-0ED4-F953-80735F5B0EDA}"/>
          </ac:picMkLst>
        </pc:picChg>
        <pc:picChg chg="del">
          <ac:chgData name="Malina Jacobowitz" userId="f535073c-f8ec-423f-9764-6edf1b51ff6e" providerId="ADAL" clId="{C2B78903-56A8-4138-BDBE-EE03EDBF330B}" dt="2022-09-01T21:34:57.256" v="65" actId="478"/>
          <ac:picMkLst>
            <pc:docMk/>
            <pc:sldMasterMk cId="2187662814" sldId="2147483648"/>
            <ac:picMk id="7" creationId="{60F98CB7-C4F8-7EEB-20BE-5C16CDA95A5E}"/>
          </ac:picMkLst>
        </pc:pic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2C24F-7253-D651-EE88-8685CEB5311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3D2B75-22BE-E876-723B-5C5B1FF2076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CCEBEA-E27B-8213-1421-67CDEDB93786}"/>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5" name="Footer Placeholder 4">
            <a:extLst>
              <a:ext uri="{FF2B5EF4-FFF2-40B4-BE49-F238E27FC236}">
                <a16:creationId xmlns:a16="http://schemas.microsoft.com/office/drawing/2014/main" id="{20D4E502-D9CA-C8C9-15F1-CC69880B36F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BED5B1F-A2CF-E8ED-AB27-036489D3959E}"/>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874995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07B5-124E-6268-8948-9979D9585D9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9FA1AE1-66B8-A2A9-959F-AA8D21ACC184}"/>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30E9A2-34DC-E6E0-5C8F-7ADA8FF926FA}"/>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5" name="Footer Placeholder 4">
            <a:extLst>
              <a:ext uri="{FF2B5EF4-FFF2-40B4-BE49-F238E27FC236}">
                <a16:creationId xmlns:a16="http://schemas.microsoft.com/office/drawing/2014/main" id="{899E7D56-A408-A8A1-4891-0E545E98F2A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3CA068E-7259-11DB-600C-2CC16D26399D}"/>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189140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F17E0D-49AF-6BAE-2583-9B445BB859B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EA4946-FFD5-7F84-2966-835E3A322CD2}"/>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671E9D-3607-BE3C-6A94-5E387525FE92}"/>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5" name="Footer Placeholder 4">
            <a:extLst>
              <a:ext uri="{FF2B5EF4-FFF2-40B4-BE49-F238E27FC236}">
                <a16:creationId xmlns:a16="http://schemas.microsoft.com/office/drawing/2014/main" id="{826D7BEB-17AE-CE22-7B41-393A0C32523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3DA7DAF-F081-4093-5392-7A80E964AAC7}"/>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1303103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B7528-E639-FA38-C66E-B3AAA9D5A6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EE0AC18-73B4-CA7B-4C5F-AC0C097ADA02}"/>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E88BBF-AE9D-1E2A-867C-C321EF179AC1}"/>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5" name="Footer Placeholder 4">
            <a:extLst>
              <a:ext uri="{FF2B5EF4-FFF2-40B4-BE49-F238E27FC236}">
                <a16:creationId xmlns:a16="http://schemas.microsoft.com/office/drawing/2014/main" id="{D4F4D47C-04DE-6A6B-5F07-7D60C77AA83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710E8F5-012E-A72F-E609-F862D1383440}"/>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3008191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72595-D830-D770-F96B-9B37B8AEA481}"/>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461DD8-0631-0622-B623-31D1EF718178}"/>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DD958D-DEDA-B6A6-82B4-952EFFD97F1A}"/>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5" name="Footer Placeholder 4">
            <a:extLst>
              <a:ext uri="{FF2B5EF4-FFF2-40B4-BE49-F238E27FC236}">
                <a16:creationId xmlns:a16="http://schemas.microsoft.com/office/drawing/2014/main" id="{F64DE196-F2AD-F2E3-FA20-8AB64958F5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2A6560C-2074-60CF-B6B6-0C4E3370AD85}"/>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2199895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A0D3D-B47C-F4A0-E31C-972F29B7005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126856B-CEC8-F5F0-FD94-C279931AD40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6ADA29-54A2-969D-BD0C-24E2E0B6DE6E}"/>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D061F5-80FA-AAD5-07C8-6E758EFD80C6}"/>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6" name="Footer Placeholder 5">
            <a:extLst>
              <a:ext uri="{FF2B5EF4-FFF2-40B4-BE49-F238E27FC236}">
                <a16:creationId xmlns:a16="http://schemas.microsoft.com/office/drawing/2014/main" id="{65F64EC6-F7E6-96B4-F9F7-DAEB3DF784B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6F7E6BB-1DAE-6915-99E9-D1F0DF6F5224}"/>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1687990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5D5A0-5850-8D3C-F470-97E8A6192C26}"/>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F319E21D-030D-49EB-3EEA-EEED3C4A3126}"/>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5FC41E-5667-D65A-F08A-87124AA43C73}"/>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B54565B-0243-3207-3FC1-718294695101}"/>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7BA7E5-9B9B-201C-C7E3-B7C6F2EF4DC4}"/>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FBB81F-FC32-BCCE-01A8-8187DD827368}"/>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8" name="Footer Placeholder 7">
            <a:extLst>
              <a:ext uri="{FF2B5EF4-FFF2-40B4-BE49-F238E27FC236}">
                <a16:creationId xmlns:a16="http://schemas.microsoft.com/office/drawing/2014/main" id="{D3F21B27-265E-891E-96B2-917D94551EA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BC40826E-A1AF-FAF7-C9B0-F97877035ECF}"/>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3499404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EA1E4-75E2-5B2F-80F6-591813A37EF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7F976924-4041-70AA-DC3E-BF6086B69C28}"/>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4" name="Footer Placeholder 3">
            <a:extLst>
              <a:ext uri="{FF2B5EF4-FFF2-40B4-BE49-F238E27FC236}">
                <a16:creationId xmlns:a16="http://schemas.microsoft.com/office/drawing/2014/main" id="{1BA1DC41-1FDA-6F51-874A-C22BB15FFB7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B9FAF43-1831-7618-4934-DEFF173FAD86}"/>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2136844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BA8440-AD7E-7EEF-E63B-2A976FFF2F25}"/>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3" name="Footer Placeholder 2">
            <a:extLst>
              <a:ext uri="{FF2B5EF4-FFF2-40B4-BE49-F238E27FC236}">
                <a16:creationId xmlns:a16="http://schemas.microsoft.com/office/drawing/2014/main" id="{82AAD297-036F-C906-6A5F-FCB97427D3C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166917B0-E0C0-AABA-BFC3-FE7C272B78F4}"/>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1393092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E87CB-AB98-3FD7-FB0B-0E6201209E2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B2F067-041C-07C2-7297-481211548BD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41A5AB-ADFD-64E9-24B3-6251B324857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4F8B4D-28D3-4457-8BF9-A562A0480880}"/>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6" name="Footer Placeholder 5">
            <a:extLst>
              <a:ext uri="{FF2B5EF4-FFF2-40B4-BE49-F238E27FC236}">
                <a16:creationId xmlns:a16="http://schemas.microsoft.com/office/drawing/2014/main" id="{1AEBCEDD-6D42-B848-BADA-A5A1C1AF92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5CB7C2F-896B-D265-3038-5E5D3628B4D9}"/>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37417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FE5C7-4FB2-228E-77C3-3A17DB3F7BB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63920A-B2E9-795D-F206-78FB43BAE92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8BD96B-8554-AEC7-F21B-A73BE282FC9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97B3F7-AEBC-38CD-96ED-1776C8D197AF}"/>
              </a:ext>
            </a:extLst>
          </p:cNvPr>
          <p:cNvSpPr>
            <a:spLocks noGrp="1"/>
          </p:cNvSpPr>
          <p:nvPr>
            <p:ph type="dt" sz="half" idx="10"/>
          </p:nvPr>
        </p:nvSpPr>
        <p:spPr>
          <a:xfrm>
            <a:off x="838200" y="6356350"/>
            <a:ext cx="2743200" cy="365125"/>
          </a:xfrm>
          <a:prstGeom prst="rect">
            <a:avLst/>
          </a:prstGeom>
        </p:spPr>
        <p:txBody>
          <a:bodyPr/>
          <a:lstStyle/>
          <a:p>
            <a:fld id="{E1C282EC-4361-4736-95D8-B090066AB025}" type="datetimeFigureOut">
              <a:rPr lang="en-US" smtClean="0"/>
              <a:t>9/1/2022</a:t>
            </a:fld>
            <a:endParaRPr lang="en-US"/>
          </a:p>
        </p:txBody>
      </p:sp>
      <p:sp>
        <p:nvSpPr>
          <p:cNvPr id="6" name="Footer Placeholder 5">
            <a:extLst>
              <a:ext uri="{FF2B5EF4-FFF2-40B4-BE49-F238E27FC236}">
                <a16:creationId xmlns:a16="http://schemas.microsoft.com/office/drawing/2014/main" id="{FD876A10-5856-DAF6-551D-9B3CE2386DA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A40E73D-F5B7-E836-5301-B5DB53407E1B}"/>
              </a:ext>
            </a:extLst>
          </p:cNvPr>
          <p:cNvSpPr>
            <a:spLocks noGrp="1"/>
          </p:cNvSpPr>
          <p:nvPr>
            <p:ph type="sldNum" sz="quarter" idx="12"/>
          </p:nvPr>
        </p:nvSpPr>
        <p:spPr>
          <a:xfrm>
            <a:off x="8610600" y="6356350"/>
            <a:ext cx="2743200" cy="365125"/>
          </a:xfrm>
          <a:prstGeom prst="rect">
            <a:avLst/>
          </a:prstGeom>
        </p:spPr>
        <p:txBody>
          <a:bodyPr/>
          <a:lstStyle/>
          <a:p>
            <a:fld id="{75A52D52-C472-4E8B-84F5-14D8E7E61C98}" type="slidenum">
              <a:rPr lang="en-US" smtClean="0"/>
              <a:t>‹#›</a:t>
            </a:fld>
            <a:endParaRPr lang="en-US"/>
          </a:p>
        </p:txBody>
      </p:sp>
    </p:spTree>
    <p:extLst>
      <p:ext uri="{BB962C8B-B14F-4D97-AF65-F5344CB8AC3E}">
        <p14:creationId xmlns:p14="http://schemas.microsoft.com/office/powerpoint/2010/main" val="79154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www.publicdomainpictures.net/en/view-image.php?image=165296&amp;picture=new-yor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Text&#10;&#10;Description automatically generated with medium confidence">
            <a:extLst>
              <a:ext uri="{FF2B5EF4-FFF2-40B4-BE49-F238E27FC236}">
                <a16:creationId xmlns:a16="http://schemas.microsoft.com/office/drawing/2014/main" id="{E2DD420E-A8B7-0ED4-F953-80735F5B0ED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79315" y="242360"/>
            <a:ext cx="2353277" cy="1561468"/>
          </a:xfrm>
          <a:prstGeom prst="rect">
            <a:avLst/>
          </a:prstGeom>
        </p:spPr>
      </p:pic>
      <p:sp>
        <p:nvSpPr>
          <p:cNvPr id="8" name="Rectangle 7">
            <a:extLst>
              <a:ext uri="{FF2B5EF4-FFF2-40B4-BE49-F238E27FC236}">
                <a16:creationId xmlns:a16="http://schemas.microsoft.com/office/drawing/2014/main" id="{B5B5FE56-9DB8-3320-2510-25A8B305D09D}"/>
              </a:ext>
            </a:extLst>
          </p:cNvPr>
          <p:cNvSpPr/>
          <p:nvPr userDrawn="1"/>
        </p:nvSpPr>
        <p:spPr>
          <a:xfrm>
            <a:off x="7038975" y="0"/>
            <a:ext cx="5153024" cy="6858000"/>
          </a:xfrm>
          <a:prstGeom prst="rect">
            <a:avLst/>
          </a:prstGeom>
          <a:solidFill>
            <a:srgbClr val="D7EE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FB6FB2A-13E8-F6CC-65C6-BA1A485DD39B}"/>
              </a:ext>
            </a:extLst>
          </p:cNvPr>
          <p:cNvSpPr txBox="1"/>
          <p:nvPr userDrawn="1"/>
        </p:nvSpPr>
        <p:spPr>
          <a:xfrm>
            <a:off x="536661" y="2095440"/>
            <a:ext cx="4201594" cy="338554"/>
          </a:xfrm>
          <a:prstGeom prst="rect">
            <a:avLst/>
          </a:prstGeom>
          <a:noFill/>
        </p:spPr>
        <p:txBody>
          <a:bodyPr wrap="square" lIns="0" tIns="0" rIns="0" bIns="0" rtlCol="0">
            <a:spAutoFit/>
          </a:bodyPr>
          <a:lstStyle>
            <a:defPPr>
              <a:defRPr lang="en-US"/>
            </a:defPPr>
            <a:lvl1pPr>
              <a:defRPr sz="2600" b="1">
                <a:solidFill>
                  <a:schemeClr val="tx1">
                    <a:lumMod val="75000"/>
                    <a:lumOff val="25000"/>
                  </a:schemeClr>
                </a:solidFill>
                <a:latin typeface="Franklin Gothic Medium" panose="020B0603020102020204" pitchFamily="34" charset="0"/>
                <a:ea typeface="Open Sans" pitchFamily="2" charset="0"/>
                <a:cs typeface="Open Sans" pitchFamily="2" charset="0"/>
              </a:defRPr>
            </a:lvl1pPr>
          </a:lstStyle>
          <a:p>
            <a:r>
              <a:rPr lang="en-US" sz="2200" spc="600" dirty="0">
                <a:solidFill>
                  <a:schemeClr val="tx1">
                    <a:lumMod val="95000"/>
                    <a:lumOff val="5000"/>
                  </a:schemeClr>
                </a:solidFill>
                <a:latin typeface="Assistant" pitchFamily="2" charset="-79"/>
                <a:cs typeface="Assistant" pitchFamily="2" charset="-79"/>
              </a:rPr>
              <a:t>PROUD SPONSOR</a:t>
            </a:r>
          </a:p>
        </p:txBody>
      </p:sp>
      <p:pic>
        <p:nvPicPr>
          <p:cNvPr id="10" name="Picture 9" descr="A picture containing sky, outdoor, city, building&#10;&#10;Description automatically generated">
            <a:extLst>
              <a:ext uri="{FF2B5EF4-FFF2-40B4-BE49-F238E27FC236}">
                <a16:creationId xmlns:a16="http://schemas.microsoft.com/office/drawing/2014/main" id="{3FFE7B6E-2C50-1AC1-971D-AD6161AD1E63}"/>
              </a:ext>
            </a:extLst>
          </p:cNvPr>
          <p:cNvPicPr>
            <a:picLocks noChangeAspect="1"/>
          </p:cNvPicPr>
          <p:nvPr userDrawn="1"/>
        </p:nvPicPr>
        <p:blipFill rotWithShape="1">
          <a:blip r:embed="rId14">
            <a:extLst>
              <a:ext uri="{28A0092B-C50C-407E-A947-70E740481C1C}">
                <a14:useLocalDpi xmlns:a14="http://schemas.microsoft.com/office/drawing/2010/main" val="0"/>
              </a:ext>
              <a:ext uri="{837473B0-CC2E-450A-ABE3-18F120FF3D39}">
                <a1611:picAttrSrcUrl xmlns:a1611="http://schemas.microsoft.com/office/drawing/2016/11/main" r:id="rId15"/>
              </a:ext>
            </a:extLst>
          </a:blip>
          <a:srcRect l="33013" r="28046"/>
          <a:stretch/>
        </p:blipFill>
        <p:spPr>
          <a:xfrm>
            <a:off x="5879923" y="1247099"/>
            <a:ext cx="2397900" cy="4163101"/>
          </a:xfrm>
          <a:prstGeom prst="rect">
            <a:avLst/>
          </a:prstGeom>
        </p:spPr>
      </p:pic>
      <p:sp>
        <p:nvSpPr>
          <p:cNvPr id="11" name="TextBox 10">
            <a:extLst>
              <a:ext uri="{FF2B5EF4-FFF2-40B4-BE49-F238E27FC236}">
                <a16:creationId xmlns:a16="http://schemas.microsoft.com/office/drawing/2014/main" id="{FD646F9F-B9D2-A107-5F81-B461CB85EB8A}"/>
              </a:ext>
            </a:extLst>
          </p:cNvPr>
          <p:cNvSpPr txBox="1"/>
          <p:nvPr userDrawn="1"/>
        </p:nvSpPr>
        <p:spPr>
          <a:xfrm>
            <a:off x="8721579" y="2921937"/>
            <a:ext cx="3026664" cy="2948949"/>
          </a:xfrm>
          <a:prstGeom prst="rect">
            <a:avLst/>
          </a:prstGeom>
          <a:noFill/>
        </p:spPr>
        <p:txBody>
          <a:bodyPr wrap="square" rtlCol="0">
            <a:spAutoFit/>
          </a:bodyPr>
          <a:lstStyle>
            <a:defPPr>
              <a:defRPr lang="en-US"/>
            </a:defPPr>
            <a:lvl1pPr>
              <a:lnSpc>
                <a:spcPts val="1600"/>
              </a:lnSpc>
              <a:defRPr sz="1200">
                <a:solidFill>
                  <a:schemeClr val="tx1">
                    <a:lumMod val="75000"/>
                    <a:lumOff val="25000"/>
                  </a:schemeClr>
                </a:solidFill>
                <a:latin typeface="Franklin Gothic Book" panose="020B0503020102020204" pitchFamily="34" charset="0"/>
              </a:defRPr>
            </a:lvl1pPr>
          </a:lstStyle>
          <a:p>
            <a:pPr algn="l"/>
            <a:r>
              <a:rPr lang="en-US" b="0" dirty="0">
                <a:effectLst/>
              </a:rPr>
              <a:t>Join us for this 2-day event that provides SAP professionals with the comprehensive, how-to information and insight you need to chart your course for a successful SAP S/4HANA transition. </a:t>
            </a:r>
          </a:p>
          <a:p>
            <a:pPr algn="l"/>
            <a:endParaRPr lang="en-US" b="0" dirty="0">
              <a:effectLst/>
            </a:endParaRPr>
          </a:p>
          <a:p>
            <a:pPr algn="l"/>
            <a:r>
              <a:rPr lang="en-US" b="0" dirty="0">
                <a:effectLst/>
              </a:rPr>
              <a:t>You’ll get the expert advice you need on building the business case, making landscape decisions, and leveraging key deployment tools, migrating data and code, understanding the impact of Fiori, Central Finance, and the Universal Journal, building a comprehensive Analytics strategy and much more.</a:t>
            </a:r>
          </a:p>
        </p:txBody>
      </p:sp>
      <p:sp>
        <p:nvSpPr>
          <p:cNvPr id="12" name="TextBox 11">
            <a:extLst>
              <a:ext uri="{FF2B5EF4-FFF2-40B4-BE49-F238E27FC236}">
                <a16:creationId xmlns:a16="http://schemas.microsoft.com/office/drawing/2014/main" id="{A1E10425-5F36-16A8-6F60-C0FB24C97628}"/>
              </a:ext>
            </a:extLst>
          </p:cNvPr>
          <p:cNvSpPr txBox="1"/>
          <p:nvPr userDrawn="1"/>
        </p:nvSpPr>
        <p:spPr>
          <a:xfrm>
            <a:off x="8729259" y="821142"/>
            <a:ext cx="2926080" cy="292388"/>
          </a:xfrm>
          <a:prstGeom prst="rect">
            <a:avLst/>
          </a:prstGeom>
          <a:noFill/>
        </p:spPr>
        <p:txBody>
          <a:bodyPr wrap="square" rtlCol="0">
            <a:spAutoFit/>
          </a:bodyPr>
          <a:lstStyle>
            <a:defPPr>
              <a:defRPr lang="en-US"/>
            </a:defPPr>
            <a:lvl1pPr>
              <a:defRPr sz="1300">
                <a:solidFill>
                  <a:schemeClr val="tx1">
                    <a:lumMod val="75000"/>
                    <a:lumOff val="25000"/>
                  </a:schemeClr>
                </a:solidFill>
                <a:latin typeface="Franklin Gothic Demi" panose="020B0703020102020204" pitchFamily="34" charset="0"/>
                <a:ea typeface="Open Sans" pitchFamily="2" charset="0"/>
                <a:cs typeface="Open Sans" pitchFamily="2" charset="0"/>
              </a:defRPr>
            </a:lvl1pPr>
          </a:lstStyle>
          <a:p>
            <a:r>
              <a:rPr lang="en-US" dirty="0"/>
              <a:t>October 21-20</a:t>
            </a:r>
          </a:p>
        </p:txBody>
      </p:sp>
      <p:sp>
        <p:nvSpPr>
          <p:cNvPr id="13" name="TextBox 12">
            <a:extLst>
              <a:ext uri="{FF2B5EF4-FFF2-40B4-BE49-F238E27FC236}">
                <a16:creationId xmlns:a16="http://schemas.microsoft.com/office/drawing/2014/main" id="{02021400-6A4D-AE7A-C311-CBCA4297A14E}"/>
              </a:ext>
            </a:extLst>
          </p:cNvPr>
          <p:cNvSpPr txBox="1"/>
          <p:nvPr userDrawn="1"/>
        </p:nvSpPr>
        <p:spPr>
          <a:xfrm>
            <a:off x="8729259" y="1232257"/>
            <a:ext cx="2926080" cy="292388"/>
          </a:xfrm>
          <a:prstGeom prst="rect">
            <a:avLst/>
          </a:prstGeom>
          <a:noFill/>
        </p:spPr>
        <p:txBody>
          <a:bodyPr wrap="square" rtlCol="0">
            <a:spAutoFit/>
          </a:bodyPr>
          <a:lstStyle>
            <a:defPPr>
              <a:defRPr lang="en-US"/>
            </a:defPPr>
            <a:lvl1pPr>
              <a:defRPr sz="1300">
                <a:solidFill>
                  <a:schemeClr val="tx1">
                    <a:lumMod val="75000"/>
                    <a:lumOff val="25000"/>
                  </a:schemeClr>
                </a:solidFill>
                <a:latin typeface="Franklin Gothic Demi" panose="020B0703020102020204" pitchFamily="34" charset="0"/>
                <a:ea typeface="Open Sans" pitchFamily="2" charset="0"/>
                <a:cs typeface="Open Sans" pitchFamily="2" charset="0"/>
              </a:defRPr>
            </a:lvl1pPr>
          </a:lstStyle>
          <a:p>
            <a:r>
              <a:rPr lang="en-US" dirty="0"/>
              <a:t>New York City</a:t>
            </a:r>
          </a:p>
        </p:txBody>
      </p:sp>
      <p:sp>
        <p:nvSpPr>
          <p:cNvPr id="14" name="TextBox 13">
            <a:extLst>
              <a:ext uri="{FF2B5EF4-FFF2-40B4-BE49-F238E27FC236}">
                <a16:creationId xmlns:a16="http://schemas.microsoft.com/office/drawing/2014/main" id="{9AEDCE76-4ABE-0C7D-AED7-5BC092E5E5CE}"/>
              </a:ext>
            </a:extLst>
          </p:cNvPr>
          <p:cNvSpPr txBox="1"/>
          <p:nvPr userDrawn="1"/>
        </p:nvSpPr>
        <p:spPr>
          <a:xfrm>
            <a:off x="8729259" y="1643372"/>
            <a:ext cx="2926080" cy="292388"/>
          </a:xfrm>
          <a:prstGeom prst="rect">
            <a:avLst/>
          </a:prstGeom>
          <a:noFill/>
        </p:spPr>
        <p:txBody>
          <a:bodyPr wrap="square" rtlCol="0">
            <a:spAutoFit/>
          </a:bodyPr>
          <a:lstStyle>
            <a:defPPr>
              <a:defRPr lang="en-US"/>
            </a:defPPr>
            <a:lvl1pPr>
              <a:defRPr sz="1300">
                <a:solidFill>
                  <a:schemeClr val="tx1">
                    <a:lumMod val="75000"/>
                    <a:lumOff val="25000"/>
                  </a:schemeClr>
                </a:solidFill>
                <a:latin typeface="Franklin Gothic Demi" panose="020B0703020102020204" pitchFamily="34" charset="0"/>
                <a:ea typeface="Open Sans" pitchFamily="2" charset="0"/>
                <a:cs typeface="Open Sans" pitchFamily="2" charset="0"/>
              </a:defRPr>
            </a:lvl1pPr>
          </a:lstStyle>
          <a:p>
            <a:r>
              <a:rPr lang="en-US" dirty="0"/>
              <a:t>Two Days </a:t>
            </a:r>
          </a:p>
        </p:txBody>
      </p:sp>
      <p:sp>
        <p:nvSpPr>
          <p:cNvPr id="15" name="TextBox 14">
            <a:extLst>
              <a:ext uri="{FF2B5EF4-FFF2-40B4-BE49-F238E27FC236}">
                <a16:creationId xmlns:a16="http://schemas.microsoft.com/office/drawing/2014/main" id="{5E33B9E6-B072-EC51-ED38-435D95C26002}"/>
              </a:ext>
            </a:extLst>
          </p:cNvPr>
          <p:cNvSpPr txBox="1"/>
          <p:nvPr userDrawn="1"/>
        </p:nvSpPr>
        <p:spPr>
          <a:xfrm>
            <a:off x="8729259" y="2054487"/>
            <a:ext cx="2926080" cy="292388"/>
          </a:xfrm>
          <a:prstGeom prst="rect">
            <a:avLst/>
          </a:prstGeom>
          <a:noFill/>
        </p:spPr>
        <p:txBody>
          <a:bodyPr wrap="square" rtlCol="0">
            <a:spAutoFit/>
          </a:bodyPr>
          <a:lstStyle>
            <a:defPPr>
              <a:defRPr lang="en-US"/>
            </a:defPPr>
            <a:lvl1pPr>
              <a:defRPr sz="1300">
                <a:solidFill>
                  <a:schemeClr val="tx1">
                    <a:lumMod val="75000"/>
                    <a:lumOff val="25000"/>
                  </a:schemeClr>
                </a:solidFill>
                <a:latin typeface="Franklin Gothic Demi" panose="020B0703020102020204" pitchFamily="34" charset="0"/>
                <a:ea typeface="Open Sans" pitchFamily="2" charset="0"/>
                <a:cs typeface="Open Sans" pitchFamily="2" charset="0"/>
              </a:defRPr>
            </a:lvl1pPr>
          </a:lstStyle>
          <a:p>
            <a:r>
              <a:rPr lang="en-US" dirty="0"/>
              <a:t>24+ Learning Sessions</a:t>
            </a:r>
          </a:p>
        </p:txBody>
      </p:sp>
      <p:sp>
        <p:nvSpPr>
          <p:cNvPr id="16" name="TextBox 15">
            <a:extLst>
              <a:ext uri="{FF2B5EF4-FFF2-40B4-BE49-F238E27FC236}">
                <a16:creationId xmlns:a16="http://schemas.microsoft.com/office/drawing/2014/main" id="{51E7702E-3654-9CC6-F544-B621A8CDB9A9}"/>
              </a:ext>
            </a:extLst>
          </p:cNvPr>
          <p:cNvSpPr txBox="1"/>
          <p:nvPr userDrawn="1"/>
        </p:nvSpPr>
        <p:spPr>
          <a:xfrm>
            <a:off x="8729259" y="2465602"/>
            <a:ext cx="2926080" cy="292388"/>
          </a:xfrm>
          <a:prstGeom prst="rect">
            <a:avLst/>
          </a:prstGeom>
          <a:noFill/>
        </p:spPr>
        <p:txBody>
          <a:bodyPr wrap="square" rtlCol="0">
            <a:spAutoFit/>
          </a:bodyPr>
          <a:lstStyle>
            <a:defPPr>
              <a:defRPr lang="en-US"/>
            </a:defPPr>
            <a:lvl1pPr>
              <a:defRPr sz="1300">
                <a:solidFill>
                  <a:schemeClr val="tx1">
                    <a:lumMod val="75000"/>
                    <a:lumOff val="25000"/>
                  </a:schemeClr>
                </a:solidFill>
                <a:latin typeface="Franklin Gothic Demi" panose="020B0703020102020204" pitchFamily="34" charset="0"/>
                <a:ea typeface="Open Sans" pitchFamily="2" charset="0"/>
                <a:cs typeface="Open Sans" pitchFamily="2" charset="0"/>
              </a:defRPr>
            </a:lvl1pPr>
          </a:lstStyle>
          <a:p>
            <a:r>
              <a:rPr lang="en-US" dirty="0"/>
              <a:t>4 Tracks</a:t>
            </a:r>
          </a:p>
        </p:txBody>
      </p:sp>
      <p:cxnSp>
        <p:nvCxnSpPr>
          <p:cNvPr id="17" name="Straight Connector 16">
            <a:extLst>
              <a:ext uri="{FF2B5EF4-FFF2-40B4-BE49-F238E27FC236}">
                <a16:creationId xmlns:a16="http://schemas.microsoft.com/office/drawing/2014/main" id="{B7444F20-B4D5-B166-095A-2ABB973E2C86}"/>
              </a:ext>
            </a:extLst>
          </p:cNvPr>
          <p:cNvCxnSpPr>
            <a:cxnSpLocks/>
          </p:cNvCxnSpPr>
          <p:nvPr userDrawn="1"/>
        </p:nvCxnSpPr>
        <p:spPr>
          <a:xfrm>
            <a:off x="8818794" y="1151630"/>
            <a:ext cx="2686050" cy="0"/>
          </a:xfrm>
          <a:prstGeom prst="line">
            <a:avLst/>
          </a:prstGeom>
          <a:ln>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E53A9A3-5231-44DF-337C-E4D29E3E2870}"/>
              </a:ext>
            </a:extLst>
          </p:cNvPr>
          <p:cNvCxnSpPr>
            <a:cxnSpLocks/>
          </p:cNvCxnSpPr>
          <p:nvPr userDrawn="1"/>
        </p:nvCxnSpPr>
        <p:spPr>
          <a:xfrm>
            <a:off x="8818794" y="1587414"/>
            <a:ext cx="2686050" cy="0"/>
          </a:xfrm>
          <a:prstGeom prst="line">
            <a:avLst/>
          </a:prstGeom>
          <a:ln>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288B20C-2172-BB15-4660-4A9132238B96}"/>
              </a:ext>
            </a:extLst>
          </p:cNvPr>
          <p:cNvCxnSpPr>
            <a:cxnSpLocks/>
          </p:cNvCxnSpPr>
          <p:nvPr userDrawn="1"/>
        </p:nvCxnSpPr>
        <p:spPr>
          <a:xfrm>
            <a:off x="8818794" y="2029165"/>
            <a:ext cx="2686050" cy="0"/>
          </a:xfrm>
          <a:prstGeom prst="line">
            <a:avLst/>
          </a:prstGeom>
          <a:ln>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5A52F6D-5FBC-7396-4C81-CF8B9938EC12}"/>
              </a:ext>
            </a:extLst>
          </p:cNvPr>
          <p:cNvCxnSpPr>
            <a:cxnSpLocks/>
          </p:cNvCxnSpPr>
          <p:nvPr userDrawn="1"/>
        </p:nvCxnSpPr>
        <p:spPr>
          <a:xfrm>
            <a:off x="8818794" y="2405781"/>
            <a:ext cx="2686050" cy="0"/>
          </a:xfrm>
          <a:prstGeom prst="line">
            <a:avLst/>
          </a:prstGeom>
          <a:ln>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F29D1C4E-B301-4952-D0A5-F99D22DC1EE6}"/>
              </a:ext>
            </a:extLst>
          </p:cNvPr>
          <p:cNvSpPr txBox="1"/>
          <p:nvPr userDrawn="1"/>
        </p:nvSpPr>
        <p:spPr>
          <a:xfrm>
            <a:off x="5879923" y="5926355"/>
            <a:ext cx="6096000" cy="292388"/>
          </a:xfrm>
          <a:prstGeom prst="rect">
            <a:avLst/>
          </a:prstGeom>
          <a:solidFill>
            <a:srgbClr val="EFF3F9"/>
          </a:solidFill>
        </p:spPr>
        <p:txBody>
          <a:bodyPr wrap="square" rtlCol="0">
            <a:spAutoFit/>
          </a:bodyPr>
          <a:lstStyle>
            <a:defPPr>
              <a:defRPr lang="en-US"/>
            </a:defPPr>
            <a:lvl1pPr>
              <a:defRPr sz="1300">
                <a:solidFill>
                  <a:schemeClr val="tx1">
                    <a:lumMod val="75000"/>
                    <a:lumOff val="25000"/>
                  </a:schemeClr>
                </a:solidFill>
                <a:latin typeface="Franklin Gothic Demi" panose="020B0703020102020204" pitchFamily="34" charset="0"/>
                <a:ea typeface="Open Sans" pitchFamily="2" charset="0"/>
                <a:cs typeface="Open Sans" pitchFamily="2" charset="0"/>
              </a:defRPr>
            </a:lvl1pPr>
          </a:lstStyle>
          <a:p>
            <a:r>
              <a:rPr lang="en-US" dirty="0"/>
              <a:t>www.sapinsiderevent.com/S4HANA22</a:t>
            </a:r>
          </a:p>
        </p:txBody>
      </p:sp>
      <p:sp>
        <p:nvSpPr>
          <p:cNvPr id="22" name="TextBox 21">
            <a:extLst>
              <a:ext uri="{FF2B5EF4-FFF2-40B4-BE49-F238E27FC236}">
                <a16:creationId xmlns:a16="http://schemas.microsoft.com/office/drawing/2014/main" id="{290D6D23-FE6D-30E2-060F-AC89C17870E1}"/>
              </a:ext>
            </a:extLst>
          </p:cNvPr>
          <p:cNvSpPr txBox="1"/>
          <p:nvPr userDrawn="1"/>
        </p:nvSpPr>
        <p:spPr>
          <a:xfrm>
            <a:off x="517611" y="2433994"/>
            <a:ext cx="4799837" cy="981102"/>
          </a:xfrm>
          <a:prstGeom prst="rect">
            <a:avLst/>
          </a:prstGeom>
          <a:noFill/>
        </p:spPr>
        <p:txBody>
          <a:bodyPr wrap="square" lIns="0" tIns="0" rIns="0" bIns="0" rtlCol="0">
            <a:spAutoFit/>
          </a:bodyPr>
          <a:lstStyle>
            <a:defPPr>
              <a:defRPr lang="en-US"/>
            </a:defPPr>
            <a:lvl1pPr>
              <a:defRPr sz="2600" b="1">
                <a:solidFill>
                  <a:schemeClr val="tx1">
                    <a:lumMod val="75000"/>
                    <a:lumOff val="25000"/>
                  </a:schemeClr>
                </a:solidFill>
                <a:latin typeface="Franklin Gothic Medium" panose="020B0603020102020204" pitchFamily="34" charset="0"/>
                <a:ea typeface="Open Sans" pitchFamily="2" charset="0"/>
                <a:cs typeface="Open Sans" pitchFamily="2" charset="0"/>
              </a:defRPr>
            </a:lvl1pPr>
          </a:lstStyle>
          <a:p>
            <a:pPr>
              <a:lnSpc>
                <a:spcPts val="3800"/>
              </a:lnSpc>
            </a:pPr>
            <a:r>
              <a:rPr lang="en-US" sz="3800" dirty="0">
                <a:solidFill>
                  <a:srgbClr val="978A87"/>
                </a:solidFill>
                <a:latin typeface="Assistant" pitchFamily="2" charset="-79"/>
                <a:cs typeface="Assistant" pitchFamily="2" charset="-79"/>
              </a:rPr>
              <a:t>Your Move to SAP S/4HANA Summit</a:t>
            </a:r>
          </a:p>
        </p:txBody>
      </p:sp>
    </p:spTree>
    <p:extLst>
      <p:ext uri="{BB962C8B-B14F-4D97-AF65-F5344CB8AC3E}">
        <p14:creationId xmlns:p14="http://schemas.microsoft.com/office/powerpoint/2010/main" val="2187662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A88BA4B8-7ECD-959E-9FF2-FED9799ABA40}"/>
              </a:ext>
            </a:extLst>
          </p:cNvPr>
          <p:cNvSpPr txBox="1"/>
          <p:nvPr/>
        </p:nvSpPr>
        <p:spPr>
          <a:xfrm>
            <a:off x="437234" y="4221601"/>
            <a:ext cx="4014810" cy="1312667"/>
          </a:xfrm>
          <a:prstGeom prst="rect">
            <a:avLst/>
          </a:prstGeom>
          <a:noFill/>
        </p:spPr>
        <p:txBody>
          <a:bodyPr wrap="square" rtlCol="0">
            <a:spAutoFit/>
          </a:bodyPr>
          <a:lstStyle>
            <a:defPPr>
              <a:defRPr lang="en-US"/>
            </a:defPPr>
            <a:lvl1pPr>
              <a:lnSpc>
                <a:spcPts val="1600"/>
              </a:lnSpc>
              <a:defRPr sz="1200">
                <a:solidFill>
                  <a:schemeClr val="tx1">
                    <a:lumMod val="75000"/>
                    <a:lumOff val="25000"/>
                  </a:schemeClr>
                </a:solidFill>
                <a:latin typeface="Franklin Gothic Book" panose="020B0503020102020204" pitchFamily="34" charset="0"/>
              </a:defRPr>
            </a:lvl1pPr>
          </a:lstStyle>
          <a:p>
            <a:r>
              <a:rPr lang="en-US" dirty="0">
                <a:latin typeface="Assistant" pitchFamily="2" charset="-79"/>
                <a:cs typeface="Assistant" pitchFamily="2" charset="-79"/>
              </a:rPr>
              <a:t>Replace this text with your session description. Replace this text with your session description. Replace this text with your session description. Replace this text with your session description. Replace this text with your session description. Replace this text with your session description. Replace this text with your session description.</a:t>
            </a:r>
          </a:p>
        </p:txBody>
      </p:sp>
      <p:sp>
        <p:nvSpPr>
          <p:cNvPr id="23" name="TextBox 22">
            <a:extLst>
              <a:ext uri="{FF2B5EF4-FFF2-40B4-BE49-F238E27FC236}">
                <a16:creationId xmlns:a16="http://schemas.microsoft.com/office/drawing/2014/main" id="{0BDB0EB4-A013-CA03-0992-030C9932F473}"/>
              </a:ext>
            </a:extLst>
          </p:cNvPr>
          <p:cNvSpPr txBox="1"/>
          <p:nvPr/>
        </p:nvSpPr>
        <p:spPr>
          <a:xfrm>
            <a:off x="437234" y="3870501"/>
            <a:ext cx="3026664" cy="300210"/>
          </a:xfrm>
          <a:prstGeom prst="rect">
            <a:avLst/>
          </a:prstGeom>
          <a:noFill/>
        </p:spPr>
        <p:txBody>
          <a:bodyPr wrap="square" rtlCol="0">
            <a:spAutoFit/>
          </a:bodyPr>
          <a:lstStyle>
            <a:defPPr>
              <a:defRPr lang="en-US"/>
            </a:defPPr>
            <a:lvl1pPr>
              <a:lnSpc>
                <a:spcPts val="1600"/>
              </a:lnSpc>
              <a:defRPr sz="1200">
                <a:solidFill>
                  <a:schemeClr val="tx1">
                    <a:lumMod val="75000"/>
                    <a:lumOff val="25000"/>
                  </a:schemeClr>
                </a:solidFill>
                <a:latin typeface="Franklin Gothic Book" panose="020B0503020102020204" pitchFamily="34" charset="0"/>
              </a:defRPr>
            </a:lvl1pPr>
          </a:lstStyle>
          <a:p>
            <a:r>
              <a:rPr lang="en-US" sz="1600" b="1" dirty="0">
                <a:latin typeface="Assistant" pitchFamily="2" charset="-79"/>
                <a:cs typeface="Assistant" pitchFamily="2" charset="-79"/>
              </a:rPr>
              <a:t>Come Visit Us in Booth ###</a:t>
            </a:r>
          </a:p>
        </p:txBody>
      </p:sp>
    </p:spTree>
    <p:extLst>
      <p:ext uri="{BB962C8B-B14F-4D97-AF65-F5344CB8AC3E}">
        <p14:creationId xmlns:p14="http://schemas.microsoft.com/office/powerpoint/2010/main" val="1759405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4E2F96BDB6254BBAA46356250420BF" ma:contentTypeVersion="14" ma:contentTypeDescription="Create a new document." ma:contentTypeScope="" ma:versionID="3f2cf99e77cdeec9564f718dd1d87acd">
  <xsd:schema xmlns:xsd="http://www.w3.org/2001/XMLSchema" xmlns:xs="http://www.w3.org/2001/XMLSchema" xmlns:p="http://schemas.microsoft.com/office/2006/metadata/properties" xmlns:ns2="eb95d89b-4040-4c31-992c-8c045563b91a" xmlns:ns3="fd9d49f3-415e-452c-8472-0a02f01f2265" targetNamespace="http://schemas.microsoft.com/office/2006/metadata/properties" ma:root="true" ma:fieldsID="5a794787ecc5132a5fd062d51c6e7c6d" ns2:_="" ns3:_="">
    <xsd:import namespace="eb95d89b-4040-4c31-992c-8c045563b91a"/>
    <xsd:import namespace="fd9d49f3-415e-452c-8472-0a02f01f226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95d89b-4040-4c31-992c-8c045563b9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64afc3a3-b254-43b3-a3c4-da61034c1cfa"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9d49f3-415e-452c-8472-0a02f01f226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c7fa693-af8a-4f22-8e21-ff6159cd0572}" ma:internalName="TaxCatchAll" ma:showField="CatchAllData" ma:web="fd9d49f3-415e-452c-8472-0a02f01f226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9d49f3-415e-452c-8472-0a02f01f2265" xsi:nil="true"/>
    <lcf76f155ced4ddcb4097134ff3c332f xmlns="eb95d89b-4040-4c31-992c-8c045563b91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FE40646-D2E2-48C1-B39D-0F07C91834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95d89b-4040-4c31-992c-8c045563b91a"/>
    <ds:schemaRef ds:uri="fd9d49f3-415e-452c-8472-0a02f01f22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F4A0D1-B30B-48E3-9AF0-43620D06D3F2}">
  <ds:schemaRefs>
    <ds:schemaRef ds:uri="http://schemas.microsoft.com/sharepoint/v3/contenttype/forms"/>
  </ds:schemaRefs>
</ds:datastoreItem>
</file>

<file path=customXml/itemProps3.xml><?xml version="1.0" encoding="utf-8"?>
<ds:datastoreItem xmlns:ds="http://schemas.openxmlformats.org/officeDocument/2006/customXml" ds:itemID="{8EBFC5FB-F4AE-43FA-8F6E-AB9341EB6C16}">
  <ds:schemaRefs>
    <ds:schemaRef ds:uri="http://schemas.microsoft.com/office/2006/metadata/properties"/>
    <ds:schemaRef ds:uri="http://schemas.microsoft.com/office/infopath/2007/PartnerControls"/>
    <ds:schemaRef ds:uri="fd9d49f3-415e-452c-8472-0a02f01f2265"/>
    <ds:schemaRef ds:uri="eb95d89b-4040-4c31-992c-8c045563b91a"/>
  </ds:schemaRefs>
</ds:datastoreItem>
</file>

<file path=docProps/app.xml><?xml version="1.0" encoding="utf-8"?>
<Properties xmlns="http://schemas.openxmlformats.org/officeDocument/2006/extended-properties" xmlns:vt="http://schemas.openxmlformats.org/officeDocument/2006/docPropsVTypes">
  <TotalTime>19</TotalTime>
  <Words>62</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Assistant</vt:lpstr>
      <vt:lpstr>Calibri</vt:lpstr>
      <vt:lpstr>Calibri Light</vt:lpstr>
      <vt:lpstr>Franklin Gothic Book</vt:lpstr>
      <vt:lpstr>Franklin Gothic Demi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Malina Jacobowitz</dc:creator>
  <cp:lastModifiedBy>Malina Jacobowitz</cp:lastModifiedBy>
  <cp:revision>2</cp:revision>
  <dcterms:created xsi:type="dcterms:W3CDTF">2022-08-24T12:40:29Z</dcterms:created>
  <dcterms:modified xsi:type="dcterms:W3CDTF">2022-09-01T21:34:59Z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0x010100704E2F96BDB6254BBAA46356250420BF</vt:lpwstr>
  </property>
  <property fmtid="{D5CDD505-2E9C-101B-9397-08002B2CF9AE}" pid="3" name="MediaServiceImageTags">
    <vt:lpwstr/>
  </property>
</Properties>
</file>